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257" r:id="rId3"/>
    <p:sldId id="265" r:id="rId4"/>
    <p:sldId id="258" r:id="rId5"/>
    <p:sldId id="259" r:id="rId6"/>
    <p:sldId id="264" r:id="rId7"/>
    <p:sldId id="266" r:id="rId8"/>
    <p:sldId id="260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1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0300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62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59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18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20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14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5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1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9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6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3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E5FA9-512D-994C-B981-D369A84D144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B1A3-E894-B640-879E-8CB66708E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SPortsMAte</a:t>
            </a:r>
            <a:br>
              <a:rPr lang="en-US" dirty="0"/>
            </a:br>
            <a:r>
              <a:rPr lang="en-US" sz="3600" dirty="0"/>
              <a:t>Find your Sports Partners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54FFA-A99D-AA4A-BE1C-38AC2630C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err="1"/>
              <a:t>Jianrui</a:t>
            </a:r>
            <a:r>
              <a:rPr lang="en-US" dirty="0"/>
              <a:t> Hu</a:t>
            </a:r>
          </a:p>
          <a:p>
            <a:pPr algn="ctr"/>
            <a:r>
              <a:rPr lang="en-US" dirty="0"/>
              <a:t>Dec 13 2019</a:t>
            </a:r>
          </a:p>
        </p:txBody>
      </p:sp>
    </p:spTree>
    <p:extLst>
      <p:ext uri="{BB962C8B-B14F-4D97-AF65-F5344CB8AC3E}">
        <p14:creationId xmlns:p14="http://schemas.microsoft.com/office/powerpoint/2010/main" val="249755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B1A3-E894-B640-879E-8CB66708E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Questions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54FFA-A99D-AA4A-BE1C-38AC2630C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2448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013C-4C5C-BB40-8047-0D9107BF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I like Sports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5FD1A-2604-004A-82ED-23226401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 bring a better lifestyle</a:t>
            </a:r>
          </a:p>
          <a:p>
            <a:r>
              <a:rPr lang="en-US" dirty="0"/>
              <a:t>Sports bring new friends</a:t>
            </a:r>
          </a:p>
          <a:p>
            <a:r>
              <a:rPr lang="en-US" dirty="0"/>
              <a:t>People more rely on social medial</a:t>
            </a:r>
          </a:p>
          <a:p>
            <a:r>
              <a:rPr lang="en-US" dirty="0"/>
              <a:t>Hard to find people with same hobby nearby</a:t>
            </a:r>
          </a:p>
          <a:p>
            <a:r>
              <a:rPr lang="en-US" dirty="0"/>
              <a:t>Hard to find people with same skill level</a:t>
            </a:r>
          </a:p>
          <a:p>
            <a:r>
              <a:rPr lang="en-US" dirty="0"/>
              <a:t>Hard to find people fit schedule</a:t>
            </a:r>
          </a:p>
          <a:p>
            <a:r>
              <a:rPr lang="en-US" dirty="0" err="1"/>
              <a:t>SportsMate</a:t>
            </a:r>
            <a:r>
              <a:rPr lang="en-US" dirty="0"/>
              <a:t> CAN HELP</a:t>
            </a:r>
          </a:p>
        </p:txBody>
      </p:sp>
    </p:spTree>
    <p:extLst>
      <p:ext uri="{BB962C8B-B14F-4D97-AF65-F5344CB8AC3E}">
        <p14:creationId xmlns:p14="http://schemas.microsoft.com/office/powerpoint/2010/main" val="1325864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9899-4399-0243-8792-1BA3F226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07198"/>
            <a:ext cx="8610600" cy="1293028"/>
          </a:xfrm>
        </p:spPr>
        <p:txBody>
          <a:bodyPr/>
          <a:lstStyle/>
          <a:p>
            <a:r>
              <a:rPr lang="en-US" dirty="0"/>
              <a:t>Existing Application - </a:t>
            </a:r>
            <a:r>
              <a:rPr lang="en-US" dirty="0" err="1"/>
              <a:t>playo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ACBD-4A0D-2347-A62C-CDCE6D72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65922"/>
            <a:ext cx="10820400" cy="1763078"/>
          </a:xfrm>
        </p:spPr>
        <p:txBody>
          <a:bodyPr/>
          <a:lstStyle/>
          <a:p>
            <a:r>
              <a:rPr lang="en-US" dirty="0"/>
              <a:t>Find partners for badminton, tennis, basketball and other fifty-nine sports</a:t>
            </a:r>
          </a:p>
          <a:p>
            <a:r>
              <a:rPr lang="en-US" dirty="0"/>
              <a:t>Built-in social features for discussion</a:t>
            </a:r>
          </a:p>
          <a:p>
            <a:r>
              <a:rPr lang="en-US" dirty="0"/>
              <a:t>Over 500k installs and rate 4.1 out of 5.0</a:t>
            </a:r>
          </a:p>
          <a:p>
            <a:r>
              <a:rPr lang="en-US" dirty="0"/>
              <a:t>An excellent application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EB8670-60DA-F040-903C-C727032977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0" y="3370263"/>
            <a:ext cx="1884045" cy="334708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BC89-AF22-674B-A983-7E5C8576FD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61" y="3368993"/>
            <a:ext cx="1886585" cy="335153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873EA9-E5D2-E041-BFD8-5BBD5CF8B0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12" y="3362008"/>
            <a:ext cx="1888490" cy="33553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48369-6395-B043-996E-882D9C53E3E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16" y="3384868"/>
            <a:ext cx="1884045" cy="334708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9F5DD5-9B1C-BB4E-B09E-9A327C38E62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67" y="3382010"/>
            <a:ext cx="1886585" cy="33515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97EE0-6ECB-0544-AE98-1D5E651E7C8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126" y="3382010"/>
            <a:ext cx="1888490" cy="3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30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047B-F89D-8C43-B7E3-A70330E2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– Pose your Ticket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883E-5012-284F-B719-83737AF65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5915025" cy="4024125"/>
          </a:xfrm>
        </p:spPr>
        <p:txBody>
          <a:bodyPr>
            <a:normAutofit/>
          </a:bodyPr>
          <a:lstStyle/>
          <a:p>
            <a:r>
              <a:rPr lang="en-US" dirty="0"/>
              <a:t>Create account with email address and password</a:t>
            </a:r>
          </a:p>
          <a:p>
            <a:r>
              <a:rPr lang="en-US" dirty="0"/>
              <a:t>Create personal profile with sports type and skill level</a:t>
            </a:r>
          </a:p>
          <a:p>
            <a:r>
              <a:rPr lang="en-US" dirty="0"/>
              <a:t>Pose your ticket with your schedule</a:t>
            </a:r>
          </a:p>
          <a:p>
            <a:r>
              <a:rPr lang="en-US" dirty="0"/>
              <a:t>Show all the ticket with your interest</a:t>
            </a:r>
          </a:p>
          <a:p>
            <a:r>
              <a:rPr lang="en-US" dirty="0"/>
              <a:t>Pick the ticket and make a match</a:t>
            </a:r>
          </a:p>
          <a:p>
            <a:r>
              <a:rPr lang="en-US" dirty="0"/>
              <a:t>Go and have fun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723C0E-6211-7E43-B962-B1BC885EA1B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77" y="1719410"/>
            <a:ext cx="4491723" cy="49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55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C61E-7F27-8A4C-BEA3-D0DF3CF2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574EE-627D-8944-9BC0-2FEED95D5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Frontend: Android Studio</a:t>
            </a:r>
          </a:p>
          <a:p>
            <a:r>
              <a:rPr lang="en-US" dirty="0"/>
              <a:t>Backend: Firebase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E9F044-3FF5-AF49-92F5-916633FD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39953"/>
            <a:ext cx="5305425" cy="331589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9C7B55-68F5-1749-9A5F-F5D6F4D1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3039953"/>
            <a:ext cx="5305425" cy="33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1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1BA5-AD88-9A4B-97BF-69AC8AEF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8155"/>
            <a:ext cx="8610600" cy="1293028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3FC43A-CDAF-3043-962A-8BAA6AB61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84" y="2942790"/>
            <a:ext cx="5383986" cy="3364992"/>
          </a:xfr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65ADB-DD18-CD4A-8083-C416E1791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02" y="2942790"/>
            <a:ext cx="5383986" cy="33649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4E132F-B8FC-2C4C-8F0B-2A42C401BC21}"/>
              </a:ext>
            </a:extLst>
          </p:cNvPr>
          <p:cNvSpPr txBox="1">
            <a:spLocks/>
          </p:cNvSpPr>
          <p:nvPr/>
        </p:nvSpPr>
        <p:spPr>
          <a:xfrm>
            <a:off x="584184" y="2125683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Authentication </a:t>
            </a:r>
          </a:p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002802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2893-5839-8544-B84A-EDEE4529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639315"/>
            <a:ext cx="8610600" cy="1293028"/>
          </a:xfrm>
        </p:spPr>
        <p:txBody>
          <a:bodyPr/>
          <a:lstStyle/>
          <a:p>
            <a:r>
              <a:rPr lang="en-US" dirty="0"/>
              <a:t>Class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6A238B-9214-754D-B474-1F22B239D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2397759"/>
            <a:ext cx="4572000" cy="4024125"/>
          </a:xfrm>
        </p:spPr>
        <p:txBody>
          <a:bodyPr/>
          <a:lstStyle/>
          <a:p>
            <a:pPr lvl="0"/>
            <a:r>
              <a:rPr lang="en-US" dirty="0"/>
              <a:t>User</a:t>
            </a:r>
          </a:p>
          <a:p>
            <a:pPr lvl="1"/>
            <a:r>
              <a:rPr lang="en-US" dirty="0"/>
              <a:t>String id; </a:t>
            </a:r>
          </a:p>
          <a:p>
            <a:pPr lvl="1"/>
            <a:r>
              <a:rPr lang="en-US" dirty="0"/>
              <a:t>String name;</a:t>
            </a:r>
          </a:p>
          <a:p>
            <a:pPr lvl="1"/>
            <a:r>
              <a:rPr lang="en-US" dirty="0"/>
              <a:t>String gender;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zipCode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String badminton;</a:t>
            </a:r>
          </a:p>
          <a:p>
            <a:pPr lvl="1"/>
            <a:r>
              <a:rPr lang="en-US" dirty="0"/>
              <a:t>String basketball;</a:t>
            </a:r>
          </a:p>
          <a:p>
            <a:pPr lvl="1"/>
            <a:r>
              <a:rPr lang="en-US" dirty="0"/>
              <a:t>String tennis;</a:t>
            </a:r>
          </a:p>
          <a:p>
            <a:pPr lvl="1"/>
            <a:r>
              <a:rPr lang="en-US" dirty="0"/>
              <a:t>List&lt;String&gt; </a:t>
            </a:r>
            <a:r>
              <a:rPr lang="en-US" dirty="0" err="1"/>
              <a:t>ticketID</a:t>
            </a:r>
            <a:r>
              <a:rPr lang="en-US" dirty="0"/>
              <a:t>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CBBD1C-7931-6649-9B23-275BA3C2936D}"/>
              </a:ext>
            </a:extLst>
          </p:cNvPr>
          <p:cNvSpPr txBox="1">
            <a:spLocks/>
          </p:cNvSpPr>
          <p:nvPr/>
        </p:nvSpPr>
        <p:spPr>
          <a:xfrm>
            <a:off x="6667502" y="2397759"/>
            <a:ext cx="45720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Ticket</a:t>
            </a:r>
          </a:p>
          <a:p>
            <a:pPr lvl="1"/>
            <a:r>
              <a:rPr lang="en-US" dirty="0"/>
              <a:t>String id;</a:t>
            </a:r>
          </a:p>
          <a:p>
            <a:pPr lvl="1"/>
            <a:r>
              <a:rPr lang="en-US" dirty="0"/>
              <a:t>String sports;</a:t>
            </a:r>
          </a:p>
          <a:p>
            <a:pPr lvl="1"/>
            <a:r>
              <a:rPr lang="en-US" dirty="0"/>
              <a:t>String level;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zipCode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String address;</a:t>
            </a:r>
          </a:p>
          <a:p>
            <a:pPr lvl="1"/>
            <a:r>
              <a:rPr lang="en-US" dirty="0"/>
              <a:t>String date;</a:t>
            </a:r>
          </a:p>
          <a:p>
            <a:pPr lvl="1"/>
            <a:r>
              <a:rPr lang="en-US" dirty="0"/>
              <a:t>String time; </a:t>
            </a:r>
          </a:p>
          <a:p>
            <a:pPr lvl="1"/>
            <a:r>
              <a:rPr lang="en-US" dirty="0"/>
              <a:t>List&lt;String&gt; </a:t>
            </a:r>
            <a:r>
              <a:rPr lang="en-US" dirty="0" err="1"/>
              <a:t>userID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35966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F9B1-4322-1448-A6BD-7F74A9F6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9D352-FF0F-5C4B-BE76-99351E605081}"/>
              </a:ext>
            </a:extLst>
          </p:cNvPr>
          <p:cNvSpPr txBox="1"/>
          <p:nvPr/>
        </p:nvSpPr>
        <p:spPr>
          <a:xfrm>
            <a:off x="4128621" y="572429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FF734-4149-6D43-9D7C-10892C65DB3A}"/>
              </a:ext>
            </a:extLst>
          </p:cNvPr>
          <p:cNvSpPr txBox="1"/>
          <p:nvPr/>
        </p:nvSpPr>
        <p:spPr>
          <a:xfrm>
            <a:off x="6668542" y="572429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D67D6D-41CE-1040-99CD-597ED406F48E}"/>
              </a:ext>
            </a:extLst>
          </p:cNvPr>
          <p:cNvSpPr txBox="1"/>
          <p:nvPr/>
        </p:nvSpPr>
        <p:spPr>
          <a:xfrm>
            <a:off x="9148538" y="572429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Profile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773A411-62E1-5C4B-9081-7F7ED4A0A0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1787375"/>
            <a:ext cx="2328198" cy="3774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3278B-6E72-AB42-AA4A-21CE7F21A875}"/>
              </a:ext>
            </a:extLst>
          </p:cNvPr>
          <p:cNvSpPr txBox="1"/>
          <p:nvPr/>
        </p:nvSpPr>
        <p:spPr>
          <a:xfrm>
            <a:off x="1034039" y="572429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Welcome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0AA25-F3C6-3642-B5EE-63CB28984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85" y="1787375"/>
            <a:ext cx="2328198" cy="3706143"/>
          </a:xfrm>
          <a:prstGeom prst="rect">
            <a:avLst/>
          </a:prstGeom>
        </p:spPr>
      </p:pic>
      <p:pic>
        <p:nvPicPr>
          <p:cNvPr id="20" name="Picture 19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B4B7377F-60BB-6E4B-A85B-C88872FD80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07" y="1765300"/>
            <a:ext cx="2328198" cy="3750295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1D1350-9659-5542-A339-D72AF383F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29" y="1765300"/>
            <a:ext cx="2343150" cy="37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4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5FAA-0536-164D-9935-3833DAF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4948B-61C7-264E-A1D6-B73D9B081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14514"/>
            <a:ext cx="2392998" cy="388060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8017DA-DA67-A449-82B2-54064406E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38" y="1825713"/>
            <a:ext cx="2392998" cy="385552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B3DFD-8640-2748-995A-44D62927F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6" y="1811139"/>
            <a:ext cx="2392998" cy="385889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9F5E6-4EF0-BB4F-B0B8-87812DEA11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14" y="1811139"/>
            <a:ext cx="2429856" cy="3880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F3618-D6E0-2541-9DB9-A215A713B6C5}"/>
              </a:ext>
            </a:extLst>
          </p:cNvPr>
          <p:cNvSpPr txBox="1"/>
          <p:nvPr/>
        </p:nvSpPr>
        <p:spPr>
          <a:xfrm>
            <a:off x="1270000" y="58801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179D7-91B3-ED49-B27B-0F442F38EAD1}"/>
              </a:ext>
            </a:extLst>
          </p:cNvPr>
          <p:cNvSpPr txBox="1"/>
          <p:nvPr/>
        </p:nvSpPr>
        <p:spPr>
          <a:xfrm>
            <a:off x="4205274" y="58801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7F399-2F05-1049-B958-B52277E61DAF}"/>
              </a:ext>
            </a:extLst>
          </p:cNvPr>
          <p:cNvSpPr txBox="1"/>
          <p:nvPr/>
        </p:nvSpPr>
        <p:spPr>
          <a:xfrm>
            <a:off x="6973244" y="588113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Ticket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31D23-C182-5449-A682-BE50A720D9C8}"/>
              </a:ext>
            </a:extLst>
          </p:cNvPr>
          <p:cNvSpPr txBox="1"/>
          <p:nvPr/>
        </p:nvSpPr>
        <p:spPr>
          <a:xfrm>
            <a:off x="9834182" y="58801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1767384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{AF3605F1-DBA8-2648-863C-5BA95B5BFFE0}tf10001079</Template>
  <TotalTime>219</TotalTime>
  <Words>217</Words>
  <Application>Microsoft Macintosh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SPortsMAte Find your Sports Partners</vt:lpstr>
      <vt:lpstr>Motivation – I like Sports</vt:lpstr>
      <vt:lpstr>Existing Application - playo</vt:lpstr>
      <vt:lpstr>Description – Pose your Ticket</vt:lpstr>
      <vt:lpstr>Tools</vt:lpstr>
      <vt:lpstr>Firebase</vt:lpstr>
      <vt:lpstr>Class Design</vt:lpstr>
      <vt:lpstr>Demo</vt:lpstr>
      <vt:lpstr>Demo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JIANRUI HU</dc:creator>
  <cp:lastModifiedBy>JIANRUI HU</cp:lastModifiedBy>
  <cp:revision>30</cp:revision>
  <dcterms:created xsi:type="dcterms:W3CDTF">2019-09-23T02:42:22Z</dcterms:created>
  <dcterms:modified xsi:type="dcterms:W3CDTF">2019-12-11T20:48:55Z</dcterms:modified>
</cp:coreProperties>
</file>